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23793-7675-4F29-9EC3-3175B2635E39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3D102-23DC-44E6-8112-64E6F110FD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133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23793-7675-4F29-9EC3-3175B2635E39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3D102-23DC-44E6-8112-64E6F110FD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440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23793-7675-4F29-9EC3-3175B2635E39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3D102-23DC-44E6-8112-64E6F110FD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521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23793-7675-4F29-9EC3-3175B2635E39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3D102-23DC-44E6-8112-64E6F110FD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726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23793-7675-4F29-9EC3-3175B2635E39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3D102-23DC-44E6-8112-64E6F110FD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267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23793-7675-4F29-9EC3-3175B2635E39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3D102-23DC-44E6-8112-64E6F110FD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205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23793-7675-4F29-9EC3-3175B2635E39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3D102-23DC-44E6-8112-64E6F110FD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472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23793-7675-4F29-9EC3-3175B2635E39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3D102-23DC-44E6-8112-64E6F110FD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504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23793-7675-4F29-9EC3-3175B2635E39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3D102-23DC-44E6-8112-64E6F110FD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954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23793-7675-4F29-9EC3-3175B2635E39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3D102-23DC-44E6-8112-64E6F110FD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585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23793-7675-4F29-9EC3-3175B2635E39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3D102-23DC-44E6-8112-64E6F110FD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689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523793-7675-4F29-9EC3-3175B2635E39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63D102-23DC-44E6-8112-64E6F110FD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652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685800"/>
            <a:ext cx="7772400" cy="14700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057400"/>
            <a:ext cx="72390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86296" y="914400"/>
            <a:ext cx="8750345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Bài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2: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Em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giữ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sạch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răng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miệng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16625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hát</a:t>
            </a:r>
            <a:r>
              <a:rPr lang="en-US" dirty="0" smtClean="0"/>
              <a:t>: </a:t>
            </a:r>
            <a:r>
              <a:rPr lang="en-US" dirty="0" err="1" smtClean="0"/>
              <a:t>Anh</a:t>
            </a:r>
            <a:r>
              <a:rPr lang="en-US" dirty="0" smtClean="0"/>
              <a:t> </a:t>
            </a:r>
            <a:r>
              <a:rPr lang="en-US" dirty="0" err="1" smtClean="0"/>
              <a:t>Tí</a:t>
            </a:r>
            <a:r>
              <a:rPr lang="en-US" dirty="0" smtClean="0"/>
              <a:t> </a:t>
            </a:r>
            <a:r>
              <a:rPr lang="en-US" dirty="0" err="1" smtClean="0"/>
              <a:t>sún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762000"/>
            <a:ext cx="5105400" cy="3809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5392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8991600" cy="66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4640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09600"/>
            <a:ext cx="8305800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7615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28600"/>
            <a:ext cx="7181850" cy="598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3403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638301" y="-114300"/>
            <a:ext cx="5715001" cy="7010402"/>
          </a:xfrm>
        </p:spPr>
      </p:pic>
    </p:spTree>
    <p:extLst>
      <p:ext uri="{BB962C8B-B14F-4D97-AF65-F5344CB8AC3E}">
        <p14:creationId xmlns:p14="http://schemas.microsoft.com/office/powerpoint/2010/main" val="191516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638299" y="-800099"/>
            <a:ext cx="5791201" cy="8153399"/>
          </a:xfrm>
        </p:spPr>
      </p:pic>
    </p:spTree>
    <p:extLst>
      <p:ext uri="{BB962C8B-B14F-4D97-AF65-F5344CB8AC3E}">
        <p14:creationId xmlns:p14="http://schemas.microsoft.com/office/powerpoint/2010/main" val="2118389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523</TotalTime>
  <Words>14</Words>
  <Application>Microsoft Office PowerPoint</Application>
  <PresentationFormat>On-screen Show (4:3)</PresentationFormat>
  <Paragraphs>2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Bài hát: Anh Tí sún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8</cp:revision>
  <dcterms:created xsi:type="dcterms:W3CDTF">2020-09-17T03:01:05Z</dcterms:created>
  <dcterms:modified xsi:type="dcterms:W3CDTF">2020-09-18T15:15:37Z</dcterms:modified>
</cp:coreProperties>
</file>